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3" r:id="rId21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9" Type="http://schemas.openxmlformats.org/officeDocument/2006/relationships/slide" Target="slides/slide14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7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Google Shape;5098;g33c5e4031bd_0_9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9" name="Google Shape;5099;g33c5e4031bd_0_94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8.xml"/></Relationships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p716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Least Common Multiple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02" name="Google Shape;5102;p716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process is SIMILAR to GCF, but it is </a:t>
            </a: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the SAME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still make lists of numbers.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Font typeface="Arial"/>
              <a:buNone/>
            </a:pP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-the smallest number that is a multiple of two or more numbers.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